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640E3-6DDF-490B-9CAB-49E30C1CBC12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74E67-37A1-41CD-88E7-AA4AE9641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7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88514-8CC0-4A33-A1BA-D22CBC429495}" type="datetimeFigureOut">
              <a:rPr lang="en-US" smtClean="0"/>
              <a:t>7/19/2025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A5DDD-412D-4E0C-B483-3948D0C2E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0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42B735A-CCA5-4D3F-8796-03122800D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9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D57733-22F8-49B3-8836-EC06A2A05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1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D57733-22F8-49B3-8836-EC06A2A05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5751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D57733-22F8-49B3-8836-EC06A2A05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66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D57733-22F8-49B3-8836-EC06A2A05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4809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D57733-22F8-49B3-8836-EC06A2A05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43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10D-05F9-4B0D-B50F-2394A1961F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00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9008-B835-4F14-BE67-33FD96D0C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2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75DE9-7691-4540-B8CC-9E60ECEF50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7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A2537FD-C3EB-4B7C-B915-5B3873845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3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B368E2D-7B92-41F9-A90B-B7686D59FE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D8E6F65-038A-49C4-B525-B3BED56618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5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6D33B-7E6B-4F56-B36D-5D8E36529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8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F120B-10A5-4D79-9638-27C240A53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6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E06B0-C46E-4CF9-AFBA-9CE3797F1E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7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B45C66F-1DC4-4782-87A2-094E02B8D0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5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D57733-22F8-49B3-8836-EC06A2A05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9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3745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Meta-analysis of grief therapy (Neimeyer &amp; Currier, 2009)</a:t>
            </a:r>
          </a:p>
        </p:txBody>
      </p:sp>
      <p:pic>
        <p:nvPicPr>
          <p:cNvPr id="2050" name="Picture 2" descr="C:\Documents and Settings\gray\Desktop\grief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3313" y="1905000"/>
            <a:ext cx="4374111" cy="4131490"/>
          </a:xfrm>
          <a:prstGeom prst="rect">
            <a:avLst/>
          </a:prstGeom>
          <a:noFill/>
        </p:spPr>
      </p:pic>
      <p:pic>
        <p:nvPicPr>
          <p:cNvPr id="1026" name="Picture 2" descr="C:\Documents and Settings\gray\Desktop\grief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512609"/>
            <a:ext cx="4593762" cy="3523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830</TotalTime>
  <Words>11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Wisp</vt:lpstr>
      <vt:lpstr>Meta-analysis of grief therapy (Neimeyer &amp; Currier, 2009)</vt:lpstr>
    </vt:vector>
  </TitlesOfParts>
  <Company>University of Wyoming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and Scope of Psychology</dc:title>
  <dc:creator>gray</dc:creator>
  <cp:lastModifiedBy>Matt J. Gray</cp:lastModifiedBy>
  <cp:revision>58</cp:revision>
  <dcterms:created xsi:type="dcterms:W3CDTF">2002-09-04T20:46:53Z</dcterms:created>
  <dcterms:modified xsi:type="dcterms:W3CDTF">2025-07-19T19:57:07Z</dcterms:modified>
</cp:coreProperties>
</file>